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9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</p:sldIdLst>
  <p:sldSz cx="12192000" cy="6858000"/>
  <p:notesSz cx="6858000" cy="9144000"/>
  <p:embeddedFontLst>
    <p:embeddedFont>
      <p:font typeface="Outfit" pitchFamily="2" charset="0"/>
      <p:regular r:id="rId94"/>
      <p:bold r:id="rId95"/>
    </p:embeddedFont>
    <p:embeddedFont>
      <p:font typeface="Outfit Light" pitchFamily="2" charset="0"/>
      <p:regular r:id="rId96"/>
      <p:bold r:id="rId97"/>
    </p:embeddedFont>
    <p:embeddedFont>
      <p:font typeface="Outfit Medium" pitchFamily="2" charset="0"/>
      <p:regular r:id="rId98"/>
      <p:bold r:id="rId99"/>
    </p:embeddedFont>
    <p:embeddedFont>
      <p:font typeface="Outfit SemiBold" pitchFamily="2" charset="0"/>
      <p:regular r:id="rId100"/>
      <p:bold r:id="rId101"/>
    </p:embeddedFont>
    <p:embeddedFont>
      <p:font typeface="Play" pitchFamily="2" charset="0"/>
      <p:regular r:id="rId102"/>
      <p:bold r:id="rId10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4" roundtripDataSignature="AMtx7mj3zfpowrH4XSAvGYCPqTab7hfIT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26"/>
    <p:restoredTop sz="94887"/>
  </p:normalViewPr>
  <p:slideViewPr>
    <p:cSldViewPr snapToGrid="0">
      <p:cViewPr varScale="1">
        <p:scale>
          <a:sx n="109" d="100"/>
          <a:sy n="109" d="100"/>
        </p:scale>
        <p:origin x="4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9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font" Target="fonts/font2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0.fntdata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1.fntdata"/><Relationship Id="rId99" Type="http://schemas.openxmlformats.org/officeDocument/2006/relationships/font" Target="fonts/font6.fntdata"/><Relationship Id="rId10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4.fntdata"/><Relationship Id="rId104" Type="http://customschemas.google.com/relationships/presentationmetadata" Target="meta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7.fntdata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openxmlformats.org/officeDocument/2006/relationships/font" Target="fonts/font5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4" name="Google Shape;7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2" name="Google Shape;13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8" name="Google Shape;13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6" name="Google Shape;14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" name="Google Shape;15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8" name="Google Shape;15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4" name="Google Shape;16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0" name="Google Shape;17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6" name="Google Shape;17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2" name="Google Shape;18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8" name="Google Shape;1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3" name="Google Shape;8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4" name="Google Shape;19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0" name="Google Shape;20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8931ece4d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6" name="Google Shape;206;g28931ece4d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2" name="Google Shape;21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8931ece4d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4" name="Google Shape;224;g28931ece4d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0" name="Google Shape;23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6" name="Google Shape;23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2" name="Google Shape;24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8" name="Google Shape;24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4" name="Google Shape;25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0" name="Google Shape;26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6" name="Google Shape;26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2" name="Google Shape;27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8" name="Google Shape;27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4" name="Google Shape;28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0" name="Google Shape;29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6" name="Google Shape;29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2" name="Google Shape;30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8" name="Google Shape;30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4" name="Google Shape;31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0" name="Google Shape;32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6" name="Google Shape;32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2" name="Google Shape;33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8" name="Google Shape;33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4" name="Google Shape;34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0" name="Google Shape;350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6" name="Google Shape;35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2" name="Google Shape;36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8" name="Google Shape;36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4" name="Google Shape;374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0" name="Google Shape;380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6" name="Google Shape;386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2" name="Google Shape;392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8" name="Google Shape;398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4" name="Google Shape;404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0" name="Google Shape;410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6" name="Google Shape;416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2" name="Google Shape;422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8" name="Google Shape;428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8" name="Google Shape;1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4" name="Google Shape;434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0" name="Google Shape;440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6" name="Google Shape;446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2" name="Google Shape;452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8" name="Google Shape;458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4" name="Google Shape;464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70" name="Google Shape;470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76" name="Google Shape;476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2" name="Google Shape;482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8" name="Google Shape;488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4" name="Google Shape;1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4" name="Google Shape;494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0" name="Google Shape;500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8931ece4d4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6" name="Google Shape;506;g28931ece4d4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2" name="Google Shape;512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8" name="Google Shape;518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4" name="Google Shape;524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0" name="Google Shape;530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6" name="Google Shape;536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2" name="Google Shape;542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8" name="Google Shape;548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0" name="Google Shape;12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54" name="Google Shape;554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0" name="Google Shape;560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6" name="Google Shape;566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2" name="Google Shape;572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8" name="Google Shape;578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4" name="Google Shape;584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0" name="Google Shape;590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28931ece4d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6" name="Google Shape;596;g28931ece4d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2" name="Google Shape;602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8" name="Google Shape;608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6" name="Google Shape;12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4" name="Google Shape;614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28931ece4d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0" name="Google Shape;620;g28931ece4d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9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80">
        <p:fade thruBlk="1"/>
      </p:transition>
    </mc:Choice>
    <mc:Fallback xmlns="">
      <p:transition spd="slow" advClick="0" advTm="1580">
        <p:fade thruBlk="1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10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0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0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10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80">
        <p:fade thruBlk="1"/>
      </p:transition>
    </mc:Choice>
    <mc:Fallback xmlns="">
      <p:transition spd="slow" advClick="0" advTm="1580">
        <p:fade thruBlk="1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0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0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0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80">
        <p:fade thruBlk="1"/>
      </p:transition>
    </mc:Choice>
    <mc:Fallback xmlns="">
      <p:transition spd="slow" advClick="0" advTm="1580">
        <p:fade thruBlk="1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80">
        <p:fade thruBlk="1"/>
      </p:transition>
    </mc:Choice>
    <mc:Fallback xmlns="">
      <p:transition spd="slow" advClick="0" advTm="1580">
        <p:fade thruBlk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9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80">
        <p:fade thruBlk="1"/>
      </p:transition>
    </mc:Choice>
    <mc:Fallback xmlns="">
      <p:transition spd="slow" advClick="0" advTm="1580">
        <p:fade thruBlk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9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9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9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9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9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80">
        <p:fade thruBlk="1"/>
      </p:transition>
    </mc:Choice>
    <mc:Fallback xmlns="">
      <p:transition spd="slow" advClick="0" advTm="1580">
        <p:fade thruBlk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9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9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9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9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80">
        <p:fade thruBlk="1"/>
      </p:transition>
    </mc:Choice>
    <mc:Fallback xmlns="">
      <p:transition spd="slow" advClick="0" advTm="1580">
        <p:fade thruBlk="1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9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9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9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80">
        <p:fade thruBlk="1"/>
      </p:transition>
    </mc:Choice>
    <mc:Fallback xmlns="">
      <p:transition spd="slow" advClick="0" advTm="1580">
        <p:fade thruBlk="1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80">
        <p:fade thruBlk="1"/>
      </p:transition>
    </mc:Choice>
    <mc:Fallback xmlns="">
      <p:transition spd="slow" advClick="0" advTm="1580">
        <p:fade thruBlk="1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10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10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10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10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0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80">
        <p:fade thruBlk="1"/>
      </p:transition>
    </mc:Choice>
    <mc:Fallback xmlns="">
      <p:transition spd="slow" advClick="0" advTm="1580">
        <p:fade thruBlk="1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 b="0" i="0" u="none" strike="noStrike" cap="non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0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10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10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0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0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80">
        <p:fade thruBlk="1"/>
      </p:transition>
    </mc:Choice>
    <mc:Fallback xmlns="">
      <p:transition spd="slow" advClick="0" advTm="1580">
        <p:fade thruBlk="1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2A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9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850436" y="5434750"/>
            <a:ext cx="491127" cy="149227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580">
        <p:fade thruBlk="1"/>
      </p:transition>
    </mc:Choice>
    <mc:Fallback xmlns="">
      <p:transition spd="slow" advClick="0" advTm="1580">
        <p:fade thruBlk="1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" descr="A blue and black rectangl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3313"/>
            <a:ext cx="12186116" cy="6861313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"/>
          <p:cNvSpPr txBox="1">
            <a:spLocks noGrp="1"/>
          </p:cNvSpPr>
          <p:nvPr>
            <p:ph type="title"/>
          </p:nvPr>
        </p:nvSpPr>
        <p:spPr>
          <a:xfrm>
            <a:off x="727893" y="2811069"/>
            <a:ext cx="10687445" cy="1747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utfit Medium"/>
              <a:buNone/>
            </a:pPr>
            <a:r>
              <a:rPr lang="en-US" sz="7200" dirty="0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Remembering the Fallen</a:t>
            </a:r>
            <a:br>
              <a:rPr lang="en-US" dirty="0">
                <a:solidFill>
                  <a:schemeClr val="lt1"/>
                </a:solidFill>
              </a:rPr>
            </a:br>
            <a:r>
              <a:rPr lang="en-US" dirty="0">
                <a:solidFill>
                  <a:schemeClr val="lt1"/>
                </a:solidFill>
                <a:latin typeface="Outfit Light"/>
                <a:ea typeface="Outfit Light"/>
                <a:cs typeface="Outfit Light"/>
                <a:sym typeface="Outfit Light"/>
              </a:rPr>
              <a:t>October 7, 2023</a:t>
            </a:r>
            <a:endParaRPr dirty="0"/>
          </a:p>
        </p:txBody>
      </p:sp>
      <p:pic>
        <p:nvPicPr>
          <p:cNvPr id="78" name="Google Shape;78;p1" descr="A white circle with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56282" y="5904410"/>
            <a:ext cx="613675" cy="58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imrod Nol - Nigun Maayan.mp3">
            <a:hlinkClick r:id="" action="ppaction://media"/>
            <a:extLst>
              <a:ext uri="{FF2B5EF4-FFF2-40B4-BE49-F238E27FC236}">
                <a16:creationId xmlns:a16="http://schemas.microsoft.com/office/drawing/2014/main" id="{D2065E1E-577D-3AD7-B498-7810C41FE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2689" y="6026055"/>
            <a:ext cx="812800" cy="812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0660B0-836C-8F12-5748-C28A49C5C9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980" y="600133"/>
            <a:ext cx="2483980" cy="9035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80">
        <p:fade thruBlk="1"/>
      </p:transition>
    </mc:Choice>
    <mc:Fallback xmlns="">
      <p:transition spd="slow" advClick="0" advTm="158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5;p10">
            <a:extLst>
              <a:ext uri="{FF2B5EF4-FFF2-40B4-BE49-F238E27FC236}">
                <a16:creationId xmlns:a16="http://schemas.microsoft.com/office/drawing/2014/main" id="{AC2E3F82-E649-A427-9939-3F75DE6E25BE}"/>
              </a:ext>
            </a:extLst>
          </p:cNvPr>
          <p:cNvSpPr txBox="1"/>
          <p:nvPr/>
        </p:nvSpPr>
        <p:spPr>
          <a:xfrm>
            <a:off x="361000" y="225519"/>
            <a:ext cx="419548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Outfit SemiBold"/>
                <a:ea typeface="Outfit SemiBold"/>
                <a:cs typeface="Outfit SemiBold"/>
                <a:sym typeface="Outfit SemiBold"/>
              </a:rPr>
              <a:t>Victims of the October 7th Attacks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7BDECAD-6952-890E-FE29-80B98660F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80">
        <p:fade thruBlk="1"/>
      </p:transition>
    </mc:Choice>
    <mc:Fallback xmlns="">
      <p:transition spd="slow" advClick="0" advTm="1580">
        <p:fade thruBlk="1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endParaRPr/>
          </a:p>
        </p:txBody>
      </p:sp>
      <p:pic>
        <p:nvPicPr>
          <p:cNvPr id="141" name="Google Shape;141;p11" descr="A blue and black rectangl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64626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1"/>
          <p:cNvSpPr txBox="1"/>
          <p:nvPr/>
        </p:nvSpPr>
        <p:spPr>
          <a:xfrm>
            <a:off x="1160575" y="2769250"/>
            <a:ext cx="9956400" cy="15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Outfit SemiBold"/>
                <a:ea typeface="Outfit SemiBold"/>
                <a:cs typeface="Outfit SemiBold"/>
                <a:sym typeface="Outfit SemiBold"/>
              </a:rPr>
              <a:t>Victims of the Swords of Iron War</a:t>
            </a:r>
            <a:r>
              <a:rPr lang="en-US" sz="4400" b="1" i="0" u="none" strike="noStrike" cap="none" baseline="30000" dirty="0">
                <a:solidFill>
                  <a:schemeClr val="lt1"/>
                </a:solidFill>
                <a:latin typeface="Outfit SemiBold"/>
                <a:ea typeface="Outfit SemiBold"/>
                <a:cs typeface="Outfit SemiBold"/>
                <a:sym typeface="Outfit SemiBold"/>
              </a:rPr>
              <a:t>*</a:t>
            </a:r>
            <a:r>
              <a:rPr lang="en-US" sz="4800" b="1" i="0" u="none" strike="noStrike" cap="none" dirty="0">
                <a:solidFill>
                  <a:schemeClr val="lt1"/>
                </a:solidFill>
                <a:latin typeface="Outfit SemiBold"/>
                <a:ea typeface="Outfit SemiBold"/>
                <a:cs typeface="Outfit SemiBold"/>
                <a:sym typeface="Outfit SemiBold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chemeClr val="lt1"/>
                </a:solidFill>
                <a:latin typeface="Outfit Light"/>
                <a:ea typeface="Outfit Light"/>
                <a:cs typeface="Outfit Light"/>
                <a:sym typeface="Outfit Light"/>
              </a:rPr>
              <a:t>October 8, 2023</a:t>
            </a:r>
            <a:endParaRPr sz="4800" b="0" i="0" u="none" strike="noStrike" cap="none" dirty="0">
              <a:solidFill>
                <a:schemeClr val="lt1"/>
              </a:solidFill>
              <a:latin typeface="Outfit Light"/>
              <a:ea typeface="Outfit Light"/>
              <a:cs typeface="Outfit Light"/>
              <a:sym typeface="Outfit Light"/>
            </a:endParaRPr>
          </a:p>
        </p:txBody>
      </p:sp>
      <p:sp>
        <p:nvSpPr>
          <p:cNvPr id="143" name="Google Shape;143;p11"/>
          <p:cNvSpPr txBox="1"/>
          <p:nvPr/>
        </p:nvSpPr>
        <p:spPr>
          <a:xfrm>
            <a:off x="1160575" y="5946450"/>
            <a:ext cx="97749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chemeClr val="lt1"/>
                </a:solidFill>
                <a:latin typeface="Outfit" pitchFamily="2" charset="0"/>
              </a:rPr>
              <a:t>*The following slides are only a selection of names of the fallen</a:t>
            </a:r>
            <a:endParaRPr sz="1500" dirty="0">
              <a:solidFill>
                <a:schemeClr val="lt1"/>
              </a:solidFill>
              <a:latin typeface="Outfit" pitchFamily="2" charset="0"/>
              <a:ea typeface="Outfit Light"/>
              <a:cs typeface="Outfit Light"/>
              <a:sym typeface="Outfit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80">
        <p:fade thruBlk="1"/>
      </p:transition>
    </mc:Choice>
    <mc:Fallback xmlns="">
      <p:transition spd="slow" advClick="0" advTm="1580">
        <p:fade thruBlk="1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2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Adrian Marcelo Podzamczer z”l, 57</a:t>
            </a:r>
            <a:endParaRPr/>
          </a:p>
        </p:txBody>
      </p:sp>
      <p:pic>
        <p:nvPicPr>
          <p:cNvPr id="149" name="Google Shape;149;p12"/>
          <p:cNvPicPr preferRelativeResize="0"/>
          <p:nvPr/>
        </p:nvPicPr>
        <p:blipFill rotWithShape="1">
          <a:blip r:embed="rId3">
            <a:alphaModFix/>
          </a:blip>
          <a:srcRect l="4796" t="672" r="17311" b="1726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3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Eden Yerushalmi z”l, 24</a:t>
            </a:r>
            <a:b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</a:br>
            <a:endParaRPr sz="5000" b="0" i="0" u="none" strike="noStrike" cap="none">
              <a:solidFill>
                <a:schemeClr val="lt1"/>
              </a:solidFill>
              <a:latin typeface="Outfit Medium"/>
              <a:ea typeface="Outfit Medium"/>
              <a:cs typeface="Outfit Medium"/>
              <a:sym typeface="Outfit Medium"/>
            </a:endParaRPr>
          </a:p>
        </p:txBody>
      </p:sp>
      <p:pic>
        <p:nvPicPr>
          <p:cNvPr id="155" name="Google Shape;155;p13"/>
          <p:cNvPicPr preferRelativeResize="0"/>
          <p:nvPr/>
        </p:nvPicPr>
        <p:blipFill rotWithShape="1">
          <a:blip r:embed="rId3">
            <a:alphaModFix/>
          </a:blip>
          <a:srcRect l="8616" t="14076" r="22691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Chief Inspector Arik Ben-Eliyahu z”l, 37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14" descr="A person with a bear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330" r="16663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5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Carmel Gat z”l, 40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15"/>
          <p:cNvPicPr preferRelativeResize="0"/>
          <p:nvPr/>
        </p:nvPicPr>
        <p:blipFill rotWithShape="1">
          <a:blip r:embed="rId3">
            <a:alphaModFix/>
          </a:blip>
          <a:srcRect l="26122" t="3346" r="7828" b="11993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6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Hersh Goldberg-Polin z”l, 23</a:t>
            </a:r>
            <a:b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</a:br>
            <a:endParaRPr sz="5000" b="0" i="0" u="none" strike="noStrike" cap="none">
              <a:solidFill>
                <a:schemeClr val="lt1"/>
              </a:solidFill>
              <a:latin typeface="Outfit Medium"/>
              <a:ea typeface="Outfit Medium"/>
              <a:cs typeface="Outfit Medium"/>
              <a:sym typeface="Outfit Medium"/>
            </a:endParaRPr>
          </a:p>
        </p:txBody>
      </p:sp>
      <p:pic>
        <p:nvPicPr>
          <p:cNvPr id="173" name="Google Shape;173;p16"/>
          <p:cNvPicPr preferRelativeResize="0"/>
          <p:nvPr/>
        </p:nvPicPr>
        <p:blipFill rotWithShape="1">
          <a:blip r:embed="rId3">
            <a:alphaModFix/>
          </a:blip>
          <a:srcRect l="14413" r="10343" b="4070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7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Master sergeant Ori Danino z”l, 24</a:t>
            </a:r>
            <a:endParaRPr/>
          </a:p>
        </p:txBody>
      </p:sp>
      <p:pic>
        <p:nvPicPr>
          <p:cNvPr id="179" name="Google Shape;179;p17"/>
          <p:cNvPicPr preferRelativeResize="0"/>
          <p:nvPr/>
        </p:nvPicPr>
        <p:blipFill rotWithShape="1">
          <a:blip r:embed="rId3">
            <a:alphaModFix/>
          </a:blip>
          <a:srcRect l="11785" t="2598" r="14383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8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Gideon Peri z”l, 38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18"/>
          <p:cNvPicPr preferRelativeResize="0"/>
          <p:nvPr/>
        </p:nvPicPr>
        <p:blipFill rotWithShape="1">
          <a:blip r:embed="rId3">
            <a:alphaModFix/>
          </a:blip>
          <a:srcRect l="12468" t="2414" r="10051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9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Sergeant Omer Ginzburg z”l, 19</a:t>
            </a:r>
            <a:b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</a:br>
            <a:b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</a:br>
            <a:endParaRPr sz="5000" b="0" i="0" u="none" strike="noStrike" cap="none">
              <a:solidFill>
                <a:schemeClr val="lt1"/>
              </a:solidFill>
              <a:latin typeface="Outfit Medium"/>
              <a:ea typeface="Outfit Medium"/>
              <a:cs typeface="Outfit Medium"/>
              <a:sym typeface="Outfit Medium"/>
            </a:endParaRPr>
          </a:p>
        </p:txBody>
      </p:sp>
      <p:pic>
        <p:nvPicPr>
          <p:cNvPr id="191" name="Google Shape;191;p19"/>
          <p:cNvPicPr preferRelativeResize="0"/>
          <p:nvPr/>
        </p:nvPicPr>
        <p:blipFill rotWithShape="1">
          <a:blip r:embed="rId3">
            <a:alphaModFix/>
          </a:blip>
          <a:srcRect l="364" t="4813" r="8241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endParaRPr/>
          </a:p>
        </p:txBody>
      </p:sp>
      <p:pic>
        <p:nvPicPr>
          <p:cNvPr id="7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D05D2773-6447-25CB-A0B5-B3292C8C9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7" name="Google Shape;87;p2"/>
          <p:cNvSpPr txBox="1"/>
          <p:nvPr/>
        </p:nvSpPr>
        <p:spPr>
          <a:xfrm>
            <a:off x="361000" y="225519"/>
            <a:ext cx="419548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Outfit SemiBold"/>
                <a:ea typeface="Outfit SemiBold"/>
                <a:cs typeface="Outfit SemiBold"/>
                <a:sym typeface="Outfit SemiBold"/>
              </a:rPr>
              <a:t>Victims of the October 7th Attacks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80">
        <p:fade thruBlk="1"/>
      </p:transition>
    </mc:Choice>
    <mc:Fallback xmlns="">
      <p:transition spd="slow" advClick="0" advTm="1580">
        <p:fade thruBlk="1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0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Alma Ayman Fakhr al-Din z”l, 11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20"/>
          <p:cNvPicPr preferRelativeResize="0"/>
          <p:nvPr/>
        </p:nvPicPr>
        <p:blipFill rotWithShape="1">
          <a:blip r:embed="rId3">
            <a:alphaModFix/>
          </a:blip>
          <a:srcRect l="3956" r="3956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1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Fajr Laith Abu Saleh z”l, 16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21"/>
          <p:cNvPicPr preferRelativeResize="0"/>
          <p:nvPr/>
        </p:nvPicPr>
        <p:blipFill rotWithShape="1">
          <a:blip r:embed="rId3">
            <a:alphaModFix/>
          </a:blip>
          <a:srcRect l="6981" t="1691" r="16917" b="2853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8931ece4d4_0_0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Iseel Nasha'at Ayoub z”l, 12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g28931ece4d4_0_0"/>
          <p:cNvPicPr preferRelativeResize="0"/>
          <p:nvPr/>
        </p:nvPicPr>
        <p:blipFill rotWithShape="1">
          <a:blip r:embed="rId3">
            <a:alphaModFix/>
          </a:blip>
          <a:srcRect l="6896" t="2390" r="18537" b="2379"/>
          <a:stretch/>
        </p:blipFill>
        <p:spPr>
          <a:xfrm>
            <a:off x="4989786" y="1487211"/>
            <a:ext cx="2212500" cy="2212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3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Yonatan Deutsch z”l, 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23"/>
          <p:cNvPicPr preferRelativeResize="0"/>
          <p:nvPr/>
        </p:nvPicPr>
        <p:blipFill rotWithShape="1">
          <a:blip r:embed="rId3">
            <a:alphaModFix/>
          </a:blip>
          <a:srcRect l="10577" r="10577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4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Major Jalaa Ibrahem z”l, 25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p24"/>
          <p:cNvPicPr preferRelativeResize="0"/>
          <p:nvPr/>
        </p:nvPicPr>
        <p:blipFill rotWithShape="1">
          <a:blip r:embed="rId3">
            <a:alphaModFix/>
          </a:blip>
          <a:srcRect l="9040" r="9040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8931ece4d4_0_6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Captain Elay Elisha Lugasi z”l, 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g28931ece4d4_0_6"/>
          <p:cNvPicPr preferRelativeResize="0"/>
          <p:nvPr/>
        </p:nvPicPr>
        <p:blipFill rotWithShape="1">
          <a:blip r:embed="rId3">
            <a:alphaModFix/>
          </a:blip>
          <a:srcRect l="14982" r="4117"/>
          <a:stretch/>
        </p:blipFill>
        <p:spPr>
          <a:xfrm>
            <a:off x="4989786" y="1487211"/>
            <a:ext cx="2212500" cy="2212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6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Major (res.) Eyal Avnion z”l, 25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26"/>
          <p:cNvPicPr preferRelativeResize="0"/>
          <p:nvPr/>
        </p:nvPicPr>
        <p:blipFill rotWithShape="1">
          <a:blip r:embed="rId3">
            <a:alphaModFix/>
          </a:blip>
          <a:srcRect l="27153" t="4022" r="2194" b="5940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7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Lidor Levy z”l, 34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27"/>
          <p:cNvPicPr preferRelativeResize="0"/>
          <p:nvPr/>
        </p:nvPicPr>
        <p:blipFill rotWithShape="1">
          <a:blip r:embed="rId3">
            <a:alphaModFix/>
          </a:blip>
          <a:srcRect l="13740" t="4551" r="13740" b="4926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8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Yitzhak Zeiger z”l, 57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p28"/>
          <p:cNvPicPr preferRelativeResize="0"/>
          <p:nvPr/>
        </p:nvPicPr>
        <p:blipFill rotWithShape="1">
          <a:blip r:embed="rId3">
            <a:alphaModFix/>
          </a:blip>
          <a:srcRect l="8302" t="7110" r="11246" b="1026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5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Noa Baranes z”l, 46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p25"/>
          <p:cNvPicPr preferRelativeResize="0"/>
          <p:nvPr/>
        </p:nvPicPr>
        <p:blipFill rotWithShape="1">
          <a:blip r:embed="rId3">
            <a:alphaModFix/>
          </a:blip>
          <a:srcRect l="31313" t="15088" r="3679"/>
          <a:stretch/>
        </p:blipFill>
        <p:spPr>
          <a:xfrm>
            <a:off x="4989786" y="1487211"/>
            <a:ext cx="2212500" cy="2212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BBB56BFD-1852-8FD2-9800-5B4BB9ED6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3" name="Google Shape;93;p3"/>
          <p:cNvSpPr txBox="1"/>
          <p:nvPr/>
        </p:nvSpPr>
        <p:spPr>
          <a:xfrm>
            <a:off x="361000" y="225519"/>
            <a:ext cx="419548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Outfit SemiBold"/>
                <a:ea typeface="Outfit SemiBold"/>
                <a:cs typeface="Outfit SemiBold"/>
                <a:sym typeface="Outfit SemiBold"/>
              </a:rPr>
              <a:t>Victims of the October 7th Attacks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80">
        <p:fade thruBlk="1"/>
      </p:transition>
    </mc:Choice>
    <mc:Fallback xmlns="">
      <p:transition spd="slow" advClick="0" advTm="1580">
        <p:fade thruBlk="1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0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Staff sergeant Yair Avitan z”l, 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30"/>
          <p:cNvPicPr preferRelativeResize="0"/>
          <p:nvPr/>
        </p:nvPicPr>
        <p:blipFill rotWithShape="1">
          <a:blip r:embed="rId3">
            <a:alphaModFix/>
          </a:blip>
          <a:srcRect l="28171" t="11450" r="3488" b="1404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1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Sgt. 1st Class (res.) Malkia Gross z”l, 25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p31"/>
          <p:cNvPicPr preferRelativeResize="0"/>
          <p:nvPr/>
        </p:nvPicPr>
        <p:blipFill rotWithShape="1">
          <a:blip r:embed="rId3">
            <a:alphaModFix/>
          </a:blip>
          <a:srcRect l="11171" r="11171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2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Alexander Dancyg z”l, 75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32"/>
          <p:cNvPicPr preferRelativeResize="0"/>
          <p:nvPr/>
        </p:nvPicPr>
        <p:blipFill rotWithShape="1">
          <a:blip r:embed="rId3">
            <a:alphaModFix/>
          </a:blip>
          <a:srcRect l="10462" r="10461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3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Nadav Popplewell z”l, 51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p33"/>
          <p:cNvPicPr preferRelativeResize="0"/>
          <p:nvPr/>
        </p:nvPicPr>
        <p:blipFill rotWithShape="1">
          <a:blip r:embed="rId3">
            <a:alphaModFix/>
          </a:blip>
          <a:srcRect l="760" t="-334" r="18047" b="8993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4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First sergeant Noam Douek z”l, 19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34"/>
          <p:cNvPicPr preferRelativeResize="0"/>
          <p:nvPr/>
        </p:nvPicPr>
        <p:blipFill rotWithShape="1">
          <a:blip r:embed="rId3">
            <a:alphaModFix/>
          </a:blip>
          <a:srcRect l="14700" t="3141" r="7828" b="3728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Sgt. 1st Class (res.) Omer Smadga z”l, 25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p35"/>
          <p:cNvPicPr preferRelativeResize="0"/>
          <p:nvPr/>
        </p:nvPicPr>
        <p:blipFill rotWithShape="1">
          <a:blip r:embed="rId3">
            <a:alphaModFix/>
          </a:blip>
          <a:srcRect l="15190" t="2940" r="14717" b="9689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7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Sergeant Shalom Menachem z”l, 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Google Shape;293;p37"/>
          <p:cNvPicPr preferRelativeResize="0"/>
          <p:nvPr/>
        </p:nvPicPr>
        <p:blipFill rotWithShape="1">
          <a:blip r:embed="rId3">
            <a:alphaModFix/>
          </a:blip>
          <a:srcRect l="10596" r="10597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8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Captain Wassem Mahmoud z”l, 23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p38"/>
          <p:cNvPicPr preferRelativeResize="0"/>
          <p:nvPr/>
        </p:nvPicPr>
        <p:blipFill rotWithShape="1">
          <a:blip r:embed="rId3">
            <a:alphaModFix/>
          </a:blip>
          <a:srcRect l="15555" t="6755" r="15553" b="6064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9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Major Tal Pshebilski Shaulov z”l, 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39"/>
          <p:cNvPicPr preferRelativeResize="0"/>
          <p:nvPr/>
        </p:nvPicPr>
        <p:blipFill rotWithShape="1">
          <a:blip r:embed="rId3">
            <a:alphaModFix/>
          </a:blip>
          <a:srcRect l="6788" t="3560" r="15829" b="5483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0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Staff sergeant Eitan Karlsbrun z”l, 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1" name="Google Shape;311;p40"/>
          <p:cNvPicPr preferRelativeResize="0"/>
          <p:nvPr/>
        </p:nvPicPr>
        <p:blipFill rotWithShape="1">
          <a:blip r:embed="rId3">
            <a:alphaModFix/>
          </a:blip>
          <a:srcRect l="10160" t="1654" r="11816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BCE5D091-3ADC-CDC2-FA37-97E22C0C1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9" name="Google Shape;99;p4"/>
          <p:cNvSpPr txBox="1"/>
          <p:nvPr/>
        </p:nvSpPr>
        <p:spPr>
          <a:xfrm>
            <a:off x="361000" y="225519"/>
            <a:ext cx="419548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Outfit SemiBold"/>
                <a:ea typeface="Outfit SemiBold"/>
                <a:cs typeface="Outfit SemiBold"/>
                <a:sym typeface="Outfit SemiBold"/>
              </a:rPr>
              <a:t>Victims of the October 7th Attacks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80">
        <p:fade thruBlk="1"/>
      </p:transition>
    </mc:Choice>
    <mc:Fallback xmlns="">
      <p:transition spd="slow" advClick="0" advTm="1580">
        <p:fade thruBlk="1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9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Mira Ayalon z”l, 76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29"/>
          <p:cNvPicPr preferRelativeResize="0"/>
          <p:nvPr/>
        </p:nvPicPr>
        <p:blipFill rotWithShape="1">
          <a:blip r:embed="rId3">
            <a:alphaModFix/>
          </a:blip>
          <a:srcRect l="16633" t="-607" r="6644" b="7160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1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Chief Inspector Arnon Zamora z”l, 36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41"/>
          <p:cNvPicPr preferRelativeResize="0"/>
          <p:nvPr/>
        </p:nvPicPr>
        <p:blipFill rotWithShape="1">
          <a:blip r:embed="rId3">
            <a:alphaModFix/>
          </a:blip>
          <a:srcRect l="10259" t="1942" r="12199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2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First sergeant (res.) Refael Kauders z”l, 39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" name="Google Shape;329;p42"/>
          <p:cNvPicPr preferRelativeResize="0"/>
          <p:nvPr/>
        </p:nvPicPr>
        <p:blipFill rotWithShape="1">
          <a:blip r:embed="rId3">
            <a:alphaModFix/>
          </a:blip>
          <a:srcRect l="19991" t="6636" r="7934" b="2650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3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Amiram Cooper z”l, 84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p43"/>
          <p:cNvPicPr preferRelativeResize="0"/>
          <p:nvPr/>
        </p:nvPicPr>
        <p:blipFill rotWithShape="1">
          <a:blip r:embed="rId3">
            <a:alphaModFix/>
          </a:blip>
          <a:srcRect l="15661" t="1710" r="6272" b="2148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4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Sergeant Yosef Dassa z”l, 19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p44"/>
          <p:cNvPicPr preferRelativeResize="0"/>
          <p:nvPr/>
        </p:nvPicPr>
        <p:blipFill rotWithShape="1">
          <a:blip r:embed="rId3">
            <a:alphaModFix/>
          </a:blip>
          <a:srcRect l="16874" t="1853" r="25552" b="16648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5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Staff sergeant Yedidya Azugi z”l, 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7" name="Google Shape;347;p45"/>
          <p:cNvPicPr preferRelativeResize="0"/>
          <p:nvPr/>
        </p:nvPicPr>
        <p:blipFill rotWithShape="1">
          <a:blip r:embed="rId3">
            <a:alphaModFix/>
          </a:blip>
          <a:srcRect l="16349" t="4900" r="6702" b="1110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7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Major Gal Shabbat z”l, 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3" name="Google Shape;353;p47"/>
          <p:cNvPicPr preferRelativeResize="0"/>
          <p:nvPr/>
        </p:nvPicPr>
        <p:blipFill rotWithShape="1">
          <a:blip r:embed="rId3">
            <a:alphaModFix/>
          </a:blip>
          <a:srcRect l="15007" t="2551" r="15007" b="11346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8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Sergeant major Ran Yavetz z”l, 39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9" name="Google Shape;359;p48"/>
          <p:cNvPicPr preferRelativeResize="0"/>
          <p:nvPr/>
        </p:nvPicPr>
        <p:blipFill rotWithShape="1">
          <a:blip r:embed="rId3">
            <a:alphaModFix/>
          </a:blip>
          <a:srcRect l="15251" t="6896" r="16746" b="8391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9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Sergeant Daniel Chemu z”l, 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" name="Google Shape;365;p49"/>
          <p:cNvPicPr preferRelativeResize="0"/>
          <p:nvPr/>
        </p:nvPicPr>
        <p:blipFill rotWithShape="1">
          <a:blip r:embed="rId3">
            <a:alphaModFix/>
          </a:blip>
          <a:srcRect l="13719" t="3957" r="13718" b="5715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0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Captain Roy Beit Yaakov z”l, 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1" name="Google Shape;371;p50"/>
          <p:cNvPicPr preferRelativeResize="0"/>
          <p:nvPr/>
        </p:nvPicPr>
        <p:blipFill rotWithShape="1">
          <a:blip r:embed="rId3">
            <a:alphaModFix/>
          </a:blip>
          <a:srcRect l="781" t="1771" r="18036" b="-1770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black screen&#10;&#10;AI-generated content may be incorrect.">
            <a:extLst>
              <a:ext uri="{FF2B5EF4-FFF2-40B4-BE49-F238E27FC236}">
                <a16:creationId xmlns:a16="http://schemas.microsoft.com/office/drawing/2014/main" id="{7E438E86-C209-979C-1B69-EE764E0D1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5" name="Google Shape;105;p5"/>
          <p:cNvSpPr txBox="1"/>
          <p:nvPr/>
        </p:nvSpPr>
        <p:spPr>
          <a:xfrm>
            <a:off x="361000" y="225519"/>
            <a:ext cx="419548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Outfit SemiBold"/>
                <a:ea typeface="Outfit SemiBold"/>
                <a:cs typeface="Outfit SemiBold"/>
                <a:sym typeface="Outfit SemiBold"/>
              </a:rPr>
              <a:t>Victims of the October 7th Attacks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80">
        <p:fade thruBlk="1"/>
      </p:transition>
    </mc:Choice>
    <mc:Fallback xmlns="">
      <p:transition spd="slow" advClick="0" advTm="1580">
        <p:fade thruBlk="1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1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Staff sergeant Haim Sabach z”l, 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7" name="Google Shape;377;p51"/>
          <p:cNvPicPr preferRelativeResize="0"/>
          <p:nvPr/>
        </p:nvPicPr>
        <p:blipFill rotWithShape="1">
          <a:blip r:embed="rId3">
            <a:alphaModFix/>
          </a:blip>
          <a:srcRect l="11229" r="11229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2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Chief Inspector Yitav Lev Halevi z”l, 28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Google Shape;383;p52"/>
          <p:cNvPicPr preferRelativeResize="0"/>
          <p:nvPr/>
        </p:nvPicPr>
        <p:blipFill rotWithShape="1">
          <a:blip r:embed="rId3">
            <a:alphaModFix/>
          </a:blip>
          <a:srcRect l="5584" r="13248" b="7664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4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Major (res.) Dor Zimel z”l, 27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9" name="Google Shape;389;p54"/>
          <p:cNvPicPr preferRelativeResize="0"/>
          <p:nvPr/>
        </p:nvPicPr>
        <p:blipFill rotWithShape="1">
          <a:blip r:embed="rId3">
            <a:alphaModFix/>
          </a:blip>
          <a:srcRect l="1736" t="8557" r="25802" b="15510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5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Staff sergeant Narya Belete z”l, 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5" name="Google Shape;395;p55"/>
          <p:cNvPicPr preferRelativeResize="0"/>
          <p:nvPr/>
        </p:nvPicPr>
        <p:blipFill rotWithShape="1">
          <a:blip r:embed="rId3">
            <a:alphaModFix/>
          </a:blip>
          <a:srcRect l="6776" t="2221" r="18905" b="3763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3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Staff sergeant Omer Sarah Benjo z”l, 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1" name="Google Shape;401;p63"/>
          <p:cNvPicPr preferRelativeResize="0"/>
          <p:nvPr/>
        </p:nvPicPr>
        <p:blipFill rotWithShape="1">
          <a:blip r:embed="rId3">
            <a:alphaModFix/>
          </a:blip>
          <a:srcRect l="24817" t="4126" r="5960" b="5736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7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Staff sergeant Nadav Cohen z”l, 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7" name="Google Shape;407;p57"/>
          <p:cNvPicPr preferRelativeResize="0"/>
          <p:nvPr/>
        </p:nvPicPr>
        <p:blipFill rotWithShape="1">
          <a:blip r:embed="rId3">
            <a:alphaModFix/>
          </a:blip>
          <a:srcRect l="14137" t="3886" r="10249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8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Warrant officer Sebastian Haion z”l, 51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3" name="Google Shape;413;p58"/>
          <p:cNvPicPr preferRelativeResize="0"/>
          <p:nvPr/>
        </p:nvPicPr>
        <p:blipFill rotWithShape="1">
          <a:blip r:embed="rId3">
            <a:alphaModFix/>
          </a:blip>
          <a:srcRect l="20328" t="9539" r="10789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0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Sergeant Dolev Malka z”l, 19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9" name="Google Shape;419;p60"/>
          <p:cNvPicPr preferRelativeResize="0"/>
          <p:nvPr/>
        </p:nvPicPr>
        <p:blipFill rotWithShape="1">
          <a:blip r:embed="rId3">
            <a:alphaModFix/>
          </a:blip>
          <a:srcRect l="10613" r="10612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1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Staff sergeant Avraham Wovagen z”l, 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5" name="Google Shape;425;p61"/>
          <p:cNvPicPr preferRelativeResize="0"/>
          <p:nvPr/>
        </p:nvPicPr>
        <p:blipFill rotWithShape="1">
          <a:blip r:embed="rId3">
            <a:alphaModFix/>
          </a:blip>
          <a:srcRect l="11628" r="11627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2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Staff sergeant Simon Shlomov z”l, 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p62"/>
          <p:cNvPicPr preferRelativeResize="0"/>
          <p:nvPr/>
        </p:nvPicPr>
        <p:blipFill rotWithShape="1">
          <a:blip r:embed="rId3">
            <a:alphaModFix/>
          </a:blip>
          <a:srcRect l="12791" t="4330" r="19052" b="9090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15D994DC-576A-DA68-79E6-7160948F7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1" name="Google Shape;111;p6"/>
          <p:cNvSpPr txBox="1"/>
          <p:nvPr/>
        </p:nvSpPr>
        <p:spPr>
          <a:xfrm>
            <a:off x="361000" y="225519"/>
            <a:ext cx="419548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Outfit SemiBold"/>
                <a:ea typeface="Outfit SemiBold"/>
                <a:cs typeface="Outfit SemiBold"/>
                <a:sym typeface="Outfit SemiBold"/>
              </a:rPr>
              <a:t>Victims of the October 7th Attacks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80">
        <p:fade thruBlk="1"/>
      </p:transition>
    </mc:Choice>
    <mc:Fallback xmlns="">
      <p:transition spd="slow" advClick="0" advTm="1580">
        <p:fade thruBlk="1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4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Sergeant first class Adi Eldor z”l, 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" name="Google Shape;437;p64"/>
          <p:cNvPicPr preferRelativeResize="0"/>
          <p:nvPr/>
        </p:nvPicPr>
        <p:blipFill rotWithShape="1">
          <a:blip r:embed="rId3">
            <a:alphaModFix/>
          </a:blip>
          <a:srcRect l="8026" t="3839" r="19526" b="1672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5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Major (res.) Yitzhar Hofman z”l, 36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65"/>
          <p:cNvPicPr preferRelativeResize="0"/>
          <p:nvPr/>
        </p:nvPicPr>
        <p:blipFill rotWithShape="1">
          <a:blip r:embed="rId3">
            <a:alphaModFix/>
          </a:blip>
          <a:srcRect l="1425" t="6247" r="29873" b="6789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5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Sergeant Shai Germai z”l, 19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9" name="Google Shape;449;p75"/>
          <p:cNvPicPr preferRelativeResize="0"/>
          <p:nvPr/>
        </p:nvPicPr>
        <p:blipFill rotWithShape="1">
          <a:blip r:embed="rId3">
            <a:alphaModFix/>
          </a:blip>
          <a:srcRect l="14608" t="2990" r="13960" b="2342"/>
          <a:stretch/>
        </p:blipFill>
        <p:spPr>
          <a:xfrm rot="-1506194"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6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Captain (res.) Nir Binyamin z”l, 29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5" name="Google Shape;455;p66"/>
          <p:cNvPicPr preferRelativeResize="0"/>
          <p:nvPr/>
        </p:nvPicPr>
        <p:blipFill rotWithShape="1">
          <a:blip r:embed="rId3">
            <a:alphaModFix/>
          </a:blip>
          <a:srcRect l="18496" t="3283" r="8620" b="567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7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Sergeant first class (res.) Sagi Idan z”l, 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1" name="Google Shape;461;p67"/>
          <p:cNvPicPr preferRelativeResize="0"/>
          <p:nvPr/>
        </p:nvPicPr>
        <p:blipFill rotWithShape="1">
          <a:blip r:embed="rId3">
            <a:alphaModFix/>
          </a:blip>
          <a:srcRect l="21962" t="3410" r="6484" b="2768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8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Master sergeant (res.) Yoav Levi z”l, 29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" name="Google Shape;467;p68"/>
          <p:cNvPicPr preferRelativeResize="0"/>
          <p:nvPr/>
        </p:nvPicPr>
        <p:blipFill rotWithShape="1">
          <a:blip r:embed="rId3">
            <a:alphaModFix/>
          </a:blip>
          <a:srcRect l="8010" t="3363" r="20527" b="4418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69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Major Ilay Levy z”l, 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3" name="Google Shape;473;p69"/>
          <p:cNvPicPr preferRelativeResize="0"/>
          <p:nvPr/>
        </p:nvPicPr>
        <p:blipFill rotWithShape="1">
          <a:blip r:embed="rId3">
            <a:alphaModFix/>
          </a:blip>
          <a:srcRect l="10884" t="3445" r="16206" b="1882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6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Livia Dickman z”l, 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9" name="Google Shape;479;p56"/>
          <p:cNvPicPr preferRelativeResize="0"/>
          <p:nvPr/>
        </p:nvPicPr>
        <p:blipFill rotWithShape="1">
          <a:blip r:embed="rId3">
            <a:alphaModFix/>
          </a:blip>
          <a:srcRect l="19698" r="1124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70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Master sergeant Anwar Serhan z”l, 26</a:t>
            </a:r>
            <a:endParaRPr sz="5000" b="0" i="0" u="none" strike="noStrike" cap="none">
              <a:solidFill>
                <a:schemeClr val="lt1"/>
              </a:solidFill>
              <a:latin typeface="Outfit Medium"/>
              <a:ea typeface="Outfit Medium"/>
              <a:cs typeface="Outfit Medium"/>
              <a:sym typeface="Outfit Medium"/>
            </a:endParaRPr>
          </a:p>
        </p:txBody>
      </p:sp>
      <p:pic>
        <p:nvPicPr>
          <p:cNvPr id="485" name="Google Shape;485;p70"/>
          <p:cNvPicPr preferRelativeResize="0"/>
          <p:nvPr/>
        </p:nvPicPr>
        <p:blipFill rotWithShape="1">
          <a:blip r:embed="rId3">
            <a:alphaModFix/>
          </a:blip>
          <a:srcRect l="1734" t="2376" r="13789" b="1699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1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Itay Svirsky z”l, 38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1" name="Google Shape;491;p71"/>
          <p:cNvPicPr preferRelativeResize="0"/>
          <p:nvPr/>
        </p:nvPicPr>
        <p:blipFill rotWithShape="1">
          <a:blip r:embed="rId3">
            <a:alphaModFix/>
          </a:blip>
          <a:srcRect l="14322" t="1510" r="13128" b="2703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A217C709-98F6-D4F6-303C-2CD451B05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7" name="Google Shape;117;p7"/>
          <p:cNvSpPr txBox="1"/>
          <p:nvPr/>
        </p:nvSpPr>
        <p:spPr>
          <a:xfrm>
            <a:off x="361000" y="225519"/>
            <a:ext cx="419548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Outfit SemiBold"/>
                <a:ea typeface="Outfit SemiBold"/>
                <a:cs typeface="Outfit SemiBold"/>
                <a:sym typeface="Outfit SemiBold"/>
              </a:rPr>
              <a:t>Victims of the October 7th Attacks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80">
        <p:fade thruBlk="1"/>
      </p:transition>
    </mc:Choice>
    <mc:Fallback xmlns="">
      <p:transition spd="slow" advClick="0" advTm="1580">
        <p:fade thruBlk="1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72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Yossi Sharabi z”l, 51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7" name="Google Shape;497;p72"/>
          <p:cNvPicPr preferRelativeResize="0"/>
          <p:nvPr/>
        </p:nvPicPr>
        <p:blipFill rotWithShape="1">
          <a:blip r:embed="rId3">
            <a:alphaModFix/>
          </a:blip>
          <a:srcRect l="30932" t="7990" r="1016" b="2642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73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Captain (res.) Ron Efrimi z”l, 26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3" name="Google Shape;503;p73"/>
          <p:cNvPicPr preferRelativeResize="0"/>
          <p:nvPr/>
        </p:nvPicPr>
        <p:blipFill rotWithShape="1">
          <a:blip r:embed="rId3">
            <a:alphaModFix/>
          </a:blip>
          <a:srcRect l="15410" t="2898" r="14021" b="4287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28931ece4d4_0_21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Sergeant Roi Tal z”l, 19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9" name="Google Shape;509;g28931ece4d4_0_21"/>
          <p:cNvPicPr preferRelativeResize="0"/>
          <p:nvPr/>
        </p:nvPicPr>
        <p:blipFill rotWithShape="1">
          <a:blip r:embed="rId3">
            <a:alphaModFix/>
          </a:blip>
          <a:srcRect l="15004" t="4001" r="15011" b="4018"/>
          <a:stretch/>
        </p:blipFill>
        <p:spPr>
          <a:xfrm>
            <a:off x="4989786" y="1487211"/>
            <a:ext cx="2212500" cy="2212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6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Major Dvir David Fima z”l, 32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5" name="Google Shape;515;p76"/>
          <p:cNvPicPr preferRelativeResize="0"/>
          <p:nvPr/>
        </p:nvPicPr>
        <p:blipFill rotWithShape="1">
          <a:blip r:embed="rId3">
            <a:alphaModFix/>
          </a:blip>
          <a:srcRect l="11503" r="16440" b="4939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74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Sgt. Elisheva Rose Ida Lubin, 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1" name="Google Shape;521;p74"/>
          <p:cNvPicPr preferRelativeResize="0"/>
          <p:nvPr/>
        </p:nvPicPr>
        <p:blipFill rotWithShape="1">
          <a:blip r:embed="rId3">
            <a:alphaModFix/>
          </a:blip>
          <a:srcRect l="5497" t="2924" r="14121" b="8403"/>
          <a:stretch/>
        </p:blipFill>
        <p:spPr>
          <a:xfrm>
            <a:off x="4989786" y="1487211"/>
            <a:ext cx="2212500" cy="2212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77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Staff sergeant Efraim Yachman z”l, 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7" name="Google Shape;527;p77"/>
          <p:cNvPicPr preferRelativeResize="0"/>
          <p:nvPr/>
        </p:nvPicPr>
        <p:blipFill rotWithShape="1">
          <a:blip r:embed="rId3">
            <a:alphaModFix/>
          </a:blip>
          <a:srcRect l="14170" t="4290" r="15302" b="3158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78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Master sergeant Maor Lavi z”l, 33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3" name="Google Shape;533;p78"/>
          <p:cNvPicPr preferRelativeResize="0"/>
          <p:nvPr/>
        </p:nvPicPr>
        <p:blipFill rotWithShape="1">
          <a:blip r:embed="rId3">
            <a:alphaModFix/>
          </a:blip>
          <a:srcRect l="31102" t="4100" r="620" b="8646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79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Staff sergeant Gal Hershko z”l, 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p79"/>
          <p:cNvPicPr preferRelativeResize="0"/>
          <p:nvPr/>
        </p:nvPicPr>
        <p:blipFill rotWithShape="1">
          <a:blip r:embed="rId3">
            <a:alphaModFix/>
          </a:blip>
          <a:srcRect l="10138" t="3143" r="16477" b="3197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80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Captain Oshri Moshe Butzhak z”l, 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5" name="Google Shape;545;p80"/>
          <p:cNvPicPr preferRelativeResize="0"/>
          <p:nvPr/>
        </p:nvPicPr>
        <p:blipFill rotWithShape="1">
          <a:blip r:embed="rId3">
            <a:alphaModFix/>
          </a:blip>
          <a:srcRect l="3772" t="5353" r="23475" b="2606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1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Lieutenant Shai Ayeli z”l, 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1" name="Google Shape;551;p81"/>
          <p:cNvPicPr preferRelativeResize="0"/>
          <p:nvPr/>
        </p:nvPicPr>
        <p:blipFill rotWithShape="1">
          <a:blip r:embed="rId3">
            <a:alphaModFix/>
          </a:blip>
          <a:srcRect l="10564" t="3704" r="18988" b="2220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screen with white text&#10;&#10;AI-generated content may be incorrect.">
            <a:extLst>
              <a:ext uri="{FF2B5EF4-FFF2-40B4-BE49-F238E27FC236}">
                <a16:creationId xmlns:a16="http://schemas.microsoft.com/office/drawing/2014/main" id="{96F84957-5603-E548-FA76-31603CBA3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3" name="Google Shape;123;p8"/>
          <p:cNvSpPr txBox="1"/>
          <p:nvPr/>
        </p:nvSpPr>
        <p:spPr>
          <a:xfrm>
            <a:off x="361000" y="225519"/>
            <a:ext cx="419548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Outfit SemiBold"/>
                <a:ea typeface="Outfit SemiBold"/>
                <a:cs typeface="Outfit SemiBold"/>
                <a:sym typeface="Outfit SemiBold"/>
              </a:rPr>
              <a:t>Victims of the October 7th Attacks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80">
        <p:fade thruBlk="1"/>
      </p:transition>
    </mc:Choice>
    <mc:Fallback xmlns="">
      <p:transition spd="slow" advClick="0" advTm="1580">
        <p:fade thruBlk="1"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84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Inbar Haiman z”l, 27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7" name="Google Shape;557;p84"/>
          <p:cNvPicPr preferRelativeResize="0"/>
          <p:nvPr/>
        </p:nvPicPr>
        <p:blipFill rotWithShape="1">
          <a:blip r:embed="rId3">
            <a:alphaModFix/>
          </a:blip>
          <a:srcRect l="2600" t="3299" r="26300" b="3610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82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Captain (res.) Rotem Yoseff Levy z”l, 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3" name="Google Shape;563;p82"/>
          <p:cNvPicPr preferRelativeResize="0"/>
          <p:nvPr/>
        </p:nvPicPr>
        <p:blipFill rotWithShape="1">
          <a:blip r:embed="rId3">
            <a:alphaModFix/>
          </a:blip>
          <a:srcRect l="14433" t="2916" r="13635" b="2118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83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Captain Yarin Gahali z”l, 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9" name="Google Shape;569;p83"/>
          <p:cNvPicPr preferRelativeResize="0"/>
          <p:nvPr/>
        </p:nvPicPr>
        <p:blipFill rotWithShape="1">
          <a:blip r:embed="rId3">
            <a:alphaModFix/>
          </a:blip>
          <a:srcRect l="13974" t="2948" r="14258" b="2665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85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Yotam Haim z”l, 28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5" name="Google Shape;575;p85"/>
          <p:cNvPicPr preferRelativeResize="0"/>
          <p:nvPr/>
        </p:nvPicPr>
        <p:blipFill rotWithShape="1">
          <a:blip r:embed="rId3">
            <a:alphaModFix/>
          </a:blip>
          <a:srcRect l="1222" t="1690" r="26981" b="2872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86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Sergeant Eran Aloni z”l, 19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1" name="Google Shape;581;p86"/>
          <p:cNvPicPr preferRelativeResize="0"/>
          <p:nvPr/>
        </p:nvPicPr>
        <p:blipFill rotWithShape="1">
          <a:blip r:embed="rId3">
            <a:alphaModFix/>
          </a:blip>
          <a:srcRect l="5375" t="5386" r="27006" b="5070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90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Cpl. Noa Marciano z”l, 19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7" name="Google Shape;587;p90"/>
          <p:cNvPicPr preferRelativeResize="0"/>
          <p:nvPr/>
        </p:nvPicPr>
        <p:blipFill rotWithShape="1">
          <a:blip r:embed="rId3">
            <a:alphaModFix/>
          </a:blip>
          <a:srcRect l="16253" t="6904" r="14896" b="1503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87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Sahar Baruch z”l, 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3" name="Google Shape;593;p87"/>
          <p:cNvPicPr preferRelativeResize="0"/>
          <p:nvPr/>
        </p:nvPicPr>
        <p:blipFill rotWithShape="1">
          <a:blip r:embed="rId3">
            <a:alphaModFix/>
          </a:blip>
          <a:srcRect l="14417" t="2628" r="13831" b="3213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8931ece4d4_0_16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Sergeant major (res.) Kobi Dvash z”l, 41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9" name="Google Shape;599;g28931ece4d4_0_16"/>
          <p:cNvPicPr preferRelativeResize="0"/>
          <p:nvPr/>
        </p:nvPicPr>
        <p:blipFill rotWithShape="1">
          <a:blip r:embed="rId3">
            <a:alphaModFix/>
          </a:blip>
          <a:srcRect l="10915" t="2234" r="17919" b="3095"/>
          <a:stretch/>
        </p:blipFill>
        <p:spPr>
          <a:xfrm>
            <a:off x="4989786" y="1487211"/>
            <a:ext cx="2212500" cy="2212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88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Cpl. Kamay Achiel, 18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5" name="Google Shape;605;p88"/>
          <p:cNvPicPr preferRelativeResize="0"/>
          <p:nvPr/>
        </p:nvPicPr>
        <p:blipFill rotWithShape="1">
          <a:blip r:embed="rId3">
            <a:alphaModFix/>
          </a:blip>
          <a:srcRect l="2211" t="2093" r="25762" b="3973"/>
          <a:stretch/>
        </p:blipFill>
        <p:spPr>
          <a:xfrm>
            <a:off x="4989786" y="1487211"/>
            <a:ext cx="2212500" cy="2212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89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Sergeant major (res.) Adi Shani z”l, 39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1" name="Google Shape;611;p89"/>
          <p:cNvPicPr preferRelativeResize="0"/>
          <p:nvPr/>
        </p:nvPicPr>
        <p:blipFill rotWithShape="1">
          <a:blip r:embed="rId3">
            <a:alphaModFix/>
          </a:blip>
          <a:srcRect l="11608" t="2678" r="14284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screen with white text&#10;&#10;AI-generated content may be incorrect.">
            <a:extLst>
              <a:ext uri="{FF2B5EF4-FFF2-40B4-BE49-F238E27FC236}">
                <a16:creationId xmlns:a16="http://schemas.microsoft.com/office/drawing/2014/main" id="{D6856030-5048-F176-720A-9A8BED51C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9" name="Google Shape;129;p9"/>
          <p:cNvSpPr txBox="1"/>
          <p:nvPr/>
        </p:nvSpPr>
        <p:spPr>
          <a:xfrm>
            <a:off x="361000" y="225519"/>
            <a:ext cx="419548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Outfit SemiBold"/>
                <a:ea typeface="Outfit SemiBold"/>
                <a:cs typeface="Outfit SemiBold"/>
                <a:sym typeface="Outfit SemiBold"/>
              </a:rPr>
              <a:t>Victims of the October 7th Attacks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80">
        <p:fade thruBlk="1"/>
      </p:transition>
    </mc:Choice>
    <mc:Fallback xmlns="">
      <p:transition spd="slow" advClick="0" advTm="1580">
        <p:fade thruBlk="1"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91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Staff Sgt. Eytan Dishon z”l, 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7" name="Google Shape;617;p91"/>
          <p:cNvPicPr preferRelativeResize="0"/>
          <p:nvPr/>
        </p:nvPicPr>
        <p:blipFill rotWithShape="1">
          <a:blip r:embed="rId3">
            <a:alphaModFix/>
          </a:blip>
          <a:srcRect l="11690" r="11688"/>
          <a:stretch/>
        </p:blipFill>
        <p:spPr>
          <a:xfrm>
            <a:off x="4989786" y="1487211"/>
            <a:ext cx="2212428" cy="2212428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28931ece4d4_0_11"/>
          <p:cNvSpPr txBox="1">
            <a:spLocks noGrp="1"/>
          </p:cNvSpPr>
          <p:nvPr>
            <p:ph type="ctrTitle"/>
          </p:nvPr>
        </p:nvSpPr>
        <p:spPr>
          <a:xfrm>
            <a:off x="0" y="4151586"/>
            <a:ext cx="12192000" cy="8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utfit Medium"/>
              <a:buNone/>
            </a:pPr>
            <a:r>
              <a:rPr lang="en-US" sz="5000" b="0" i="0" u="none" strike="noStrike" cap="none">
                <a:solidFill>
                  <a:schemeClr val="lt1"/>
                </a:solidFill>
                <a:latin typeface="Outfit Medium"/>
                <a:ea typeface="Outfit Medium"/>
                <a:cs typeface="Outfit Medium"/>
                <a:sym typeface="Outfit Medium"/>
              </a:rPr>
              <a:t>Sgt. (res.) Adi Odaya Baruch, 22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g28931ece4d4_0_11"/>
          <p:cNvPicPr preferRelativeResize="0"/>
          <p:nvPr/>
        </p:nvPicPr>
        <p:blipFill rotWithShape="1">
          <a:blip r:embed="rId3">
            <a:alphaModFix/>
          </a:blip>
          <a:srcRect l="29826" t="7199" r="2872" b="4351"/>
          <a:stretch/>
        </p:blipFill>
        <p:spPr>
          <a:xfrm rot="-1483188">
            <a:off x="4989796" y="1487181"/>
            <a:ext cx="2212440" cy="221244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30">
        <p:fade thruBlk="1"/>
      </p:transition>
    </mc:Choice>
    <mc:Fallback xmlns="">
      <p:transition spd="slow" advClick="0" advTm="1430">
        <p:fade thruBlk="1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799</Words>
  <Application>Microsoft Macintosh PowerPoint</Application>
  <PresentationFormat>Widescreen</PresentationFormat>
  <Paragraphs>93</Paragraphs>
  <Slides>91</Slides>
  <Notes>91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8" baseType="lpstr">
      <vt:lpstr>Outfit Light</vt:lpstr>
      <vt:lpstr>Outfit SemiBold</vt:lpstr>
      <vt:lpstr>Outfit</vt:lpstr>
      <vt:lpstr>Play</vt:lpstr>
      <vt:lpstr>Outfit Medium</vt:lpstr>
      <vt:lpstr>Arial</vt:lpstr>
      <vt:lpstr>Office Theme</vt:lpstr>
      <vt:lpstr>Remembering the Fallen October 7,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Adrian Marcelo Podzamczer z”l, 57</vt:lpstr>
      <vt:lpstr>Eden Yerushalmi z”l, 24 </vt:lpstr>
      <vt:lpstr>Chief Inspector Arik Ben-Eliyahu z”l, 37</vt:lpstr>
      <vt:lpstr>Carmel Gat z”l, 40</vt:lpstr>
      <vt:lpstr>Hersh Goldberg-Polin z”l, 23 </vt:lpstr>
      <vt:lpstr>Master sergeant Ori Danino z”l, 24</vt:lpstr>
      <vt:lpstr>Gideon Peri z”l, 38</vt:lpstr>
      <vt:lpstr>Sergeant Omer Ginzburg z”l, 19  </vt:lpstr>
      <vt:lpstr>Alma Ayman Fakhr al-Din z”l, 11</vt:lpstr>
      <vt:lpstr>Fajr Laith Abu Saleh z”l, 16</vt:lpstr>
      <vt:lpstr>Iseel Nasha'at Ayoub z”l, 12</vt:lpstr>
      <vt:lpstr>Yonatan Deutsch z”l, 23</vt:lpstr>
      <vt:lpstr>Major Jalaa Ibrahem z”l, 25</vt:lpstr>
      <vt:lpstr>Captain Elay Elisha Lugasi z”l, 21</vt:lpstr>
      <vt:lpstr>Major (res.) Eyal Avnion z”l, 25</vt:lpstr>
      <vt:lpstr>Lidor Levy z”l, 34</vt:lpstr>
      <vt:lpstr>Yitzhak Zeiger z”l, 57</vt:lpstr>
      <vt:lpstr>Noa Baranes z”l, 46</vt:lpstr>
      <vt:lpstr>Staff sergeant Yair Avitan z”l, 20</vt:lpstr>
      <vt:lpstr>Sgt. 1st Class (res.) Malkia Gross z”l, 25</vt:lpstr>
      <vt:lpstr>Alexander Dancyg z”l, 75</vt:lpstr>
      <vt:lpstr>Nadav Popplewell z”l, 51</vt:lpstr>
      <vt:lpstr>First sergeant Noam Douek z”l, 19</vt:lpstr>
      <vt:lpstr>Sgt. 1st Class (res.) Omer Smadga z”l, 25</vt:lpstr>
      <vt:lpstr>Sergeant Shalom Menachem z”l, 21</vt:lpstr>
      <vt:lpstr>Captain Wassem Mahmoud z”l, 23</vt:lpstr>
      <vt:lpstr>Major Tal Pshebilski Shaulov z”l, 24</vt:lpstr>
      <vt:lpstr>Staff sergeant Eitan Karlsbrun z”l, 20</vt:lpstr>
      <vt:lpstr>Mira Ayalon z”l, 76</vt:lpstr>
      <vt:lpstr>Chief Inspector Arnon Zamora z”l, 36</vt:lpstr>
      <vt:lpstr>First sergeant (res.) Refael Kauders z”l, 39</vt:lpstr>
      <vt:lpstr>Amiram Cooper z”l, 84</vt:lpstr>
      <vt:lpstr>Sergeant Yosef Dassa z”l, 19</vt:lpstr>
      <vt:lpstr>Staff sergeant Yedidya Azugi z”l, 21</vt:lpstr>
      <vt:lpstr>Major Gal Shabbat z”l, 24</vt:lpstr>
      <vt:lpstr>Sergeant major Ran Yavetz z”l, 39</vt:lpstr>
      <vt:lpstr>Sergeant Daniel Chemu z”l, 20</vt:lpstr>
      <vt:lpstr>Captain Roy Beit Yaakov z”l, 22</vt:lpstr>
      <vt:lpstr>Staff sergeant Haim Sabach z”l, 20</vt:lpstr>
      <vt:lpstr>Chief Inspector Yitav Lev Halevi z”l, 28</vt:lpstr>
      <vt:lpstr>Major (res.) Dor Zimel z”l, 27</vt:lpstr>
      <vt:lpstr>Staff sergeant Narya Belete z”l, 21</vt:lpstr>
      <vt:lpstr>Staff sergeant Omer Sarah Benjo z”l, 20</vt:lpstr>
      <vt:lpstr>Staff sergeant Nadav Cohen z”l, 20</vt:lpstr>
      <vt:lpstr>Warrant officer Sebastian Haion z”l, 51</vt:lpstr>
      <vt:lpstr>Sergeant Dolev Malka z”l, 19</vt:lpstr>
      <vt:lpstr>Staff sergeant Avraham Wovagen z”l, 21</vt:lpstr>
      <vt:lpstr>Staff sergeant Simon Shlomov z”l, 20</vt:lpstr>
      <vt:lpstr>Sergeant first class Adi Eldor z”l, 21</vt:lpstr>
      <vt:lpstr>Major (res.) Yitzhar Hofman z”l, 36</vt:lpstr>
      <vt:lpstr>Sergeant Shai Germai z”l, 19</vt:lpstr>
      <vt:lpstr>Captain (res.) Nir Binyamin z”l, 29</vt:lpstr>
      <vt:lpstr>Sergeant first class (res.) Sagi Idan z”l, 24</vt:lpstr>
      <vt:lpstr>Master sergeant (res.) Yoav Levi z”l, 29</vt:lpstr>
      <vt:lpstr>Major Ilay Levy z”l, 24</vt:lpstr>
      <vt:lpstr>Livia Dickman z”l, 24</vt:lpstr>
      <vt:lpstr>Master sergeant Anwar Serhan z”l, 26</vt:lpstr>
      <vt:lpstr>Itay Svirsky z”l, 38</vt:lpstr>
      <vt:lpstr>Yossi Sharabi z”l, 51</vt:lpstr>
      <vt:lpstr>Captain (res.) Ron Efrimi z”l, 26</vt:lpstr>
      <vt:lpstr>Sergeant Roi Tal z”l, 19</vt:lpstr>
      <vt:lpstr>Major Dvir David Fima z”l, 32</vt:lpstr>
      <vt:lpstr>Sgt. Elisheva Rose Ida Lubin, 20</vt:lpstr>
      <vt:lpstr>Staff sergeant Efraim Yachman z”l, 21</vt:lpstr>
      <vt:lpstr>Master sergeant Maor Lavi z”l, 33</vt:lpstr>
      <vt:lpstr>Staff sergeant Gal Hershko z”l, 20</vt:lpstr>
      <vt:lpstr>Captain Oshri Moshe Butzhak z”l, 22</vt:lpstr>
      <vt:lpstr>Lieutenant Shai Ayeli z”l, 21</vt:lpstr>
      <vt:lpstr>Inbar Haiman z”l, 27</vt:lpstr>
      <vt:lpstr>Captain (res.) Rotem Yoseff Levy z”l, 24</vt:lpstr>
      <vt:lpstr>Captain Yarin Gahali z”l, 22</vt:lpstr>
      <vt:lpstr>Yotam Haim z”l, 28</vt:lpstr>
      <vt:lpstr>Sergeant Eran Aloni z”l, 19</vt:lpstr>
      <vt:lpstr>Cpl. Noa Marciano z”l, 19</vt:lpstr>
      <vt:lpstr>Sahar Baruch z”l, 24</vt:lpstr>
      <vt:lpstr>Sergeant major (res.) Kobi Dvash z”l, 41</vt:lpstr>
      <vt:lpstr>Cpl. Kamay Achiel, 18</vt:lpstr>
      <vt:lpstr>Sergeant major (res.) Adi Shani z”l, 39</vt:lpstr>
      <vt:lpstr>Staff Sgt. Eytan Dishon z”l, 21</vt:lpstr>
      <vt:lpstr>Sgt. (res.) Adi Odaya Baruch, 22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Maya Geist</dc:creator>
  <cp:lastModifiedBy>Paley, Jessie</cp:lastModifiedBy>
  <cp:revision>12</cp:revision>
  <dcterms:created xsi:type="dcterms:W3CDTF">2024-09-05T20:46:05Z</dcterms:created>
  <dcterms:modified xsi:type="dcterms:W3CDTF">2025-06-30T14:49:32Z</dcterms:modified>
</cp:coreProperties>
</file>